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17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999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406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9393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5388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637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368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1472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04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092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000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7135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Teichwirtschaft </a:t>
            </a:r>
            <a:r>
              <a:rPr lang="de-DE" sz="3200" b="1" smtClean="0"/>
              <a:t>und Fischerei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Begleitmaterial für Schulen 4-JahreszeitenRundweg der Landwirtschaft  Thema: Teichwirtschaft und Fischerei  beschriftete und unbeschriftete Schaubilder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10</cp:revision>
  <dcterms:created xsi:type="dcterms:W3CDTF">2023-04-03T09:47:07Z</dcterms:created>
  <dcterms:modified xsi:type="dcterms:W3CDTF">2023-04-05T07:34:35Z</dcterms:modified>
</cp:coreProperties>
</file>