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974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581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3053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225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499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12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014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204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788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380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80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92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Streuobst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Streuobst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29</cp:revision>
  <dcterms:created xsi:type="dcterms:W3CDTF">2023-04-03T09:47:07Z</dcterms:created>
  <dcterms:modified xsi:type="dcterms:W3CDTF">2023-04-05T07:38:41Z</dcterms:modified>
</cp:coreProperties>
</file>