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95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27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9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55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19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43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57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52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014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89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85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02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/>
              <a:t/>
            </a:r>
            <a:br>
              <a:rPr lang="de-DE" sz="3200"/>
            </a:br>
            <a:r>
              <a:rPr lang="de-DE" sz="3200" b="1" smtClean="0"/>
              <a:t>Schweinehaltung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873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70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Begleitmaterial für Schulen 4-JahreszeitenRundweg der Landwirtschaft  Thema: Schweinehaltung  beschriftete und unbeschriftete Schaubilder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8</cp:revision>
  <dcterms:created xsi:type="dcterms:W3CDTF">2023-04-03T09:47:07Z</dcterms:created>
  <dcterms:modified xsi:type="dcterms:W3CDTF">2023-04-05T07:34:06Z</dcterms:modified>
</cp:coreProperties>
</file>