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396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773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955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654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9734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065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665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449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154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589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336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2468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/>
              <a:t/>
            </a:r>
            <a:br>
              <a:rPr lang="de-DE" sz="3200"/>
            </a:br>
            <a:r>
              <a:rPr lang="de-DE" sz="3200" b="1" smtClean="0"/>
              <a:t>Pflanzenschutz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Pflanzenschutz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15</cp:revision>
  <dcterms:created xsi:type="dcterms:W3CDTF">2023-04-03T09:47:07Z</dcterms:created>
  <dcterms:modified xsi:type="dcterms:W3CDTF">2023-04-05T07:37:56Z</dcterms:modified>
</cp:coreProperties>
</file>