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31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6494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584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885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839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65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473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693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883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935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43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522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Natur, Landschaftspflege, Artenvielfalt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Natur, Landschaftspflege, Artenvielfalt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22</cp:revision>
  <dcterms:created xsi:type="dcterms:W3CDTF">2023-04-03T09:47:07Z</dcterms:created>
  <dcterms:modified xsi:type="dcterms:W3CDTF">2023-04-05T07:42:43Z</dcterms:modified>
</cp:coreProperties>
</file>