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350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020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5480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75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0655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924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316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654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879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196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0984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4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Hopfen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Hopfen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23</cp:revision>
  <dcterms:created xsi:type="dcterms:W3CDTF">2023-04-03T09:47:07Z</dcterms:created>
  <dcterms:modified xsi:type="dcterms:W3CDTF">2023-04-05T07:40:40Z</dcterms:modified>
</cp:coreProperties>
</file>