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1536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02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5063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9398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448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9384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890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226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4288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4756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5452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428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Getreide- und Ackerbau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Begleitmaterial für Schulen 4-JahreszeitenRundweg der Landwirtschaft  Thema: Getreide- und Ackerbau  beschriftete und unbeschriftete Schaubilder  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20</cp:revision>
  <dcterms:created xsi:type="dcterms:W3CDTF">2023-04-03T09:47:07Z</dcterms:created>
  <dcterms:modified xsi:type="dcterms:W3CDTF">2023-04-05T07:40:19Z</dcterms:modified>
</cp:coreProperties>
</file>