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256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32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1411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963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30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96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267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6581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5808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0501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20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086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Entwicklung </a:t>
            </a:r>
            <a:r>
              <a:rPr lang="de-DE" sz="3200" b="1" smtClean="0"/>
              <a:t>der Landwirtschaft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Entwicklung der Landwirtschaft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12</cp:revision>
  <dcterms:created xsi:type="dcterms:W3CDTF">2023-04-03T09:47:07Z</dcterms:created>
  <dcterms:modified xsi:type="dcterms:W3CDTF">2023-04-05T07:37:05Z</dcterms:modified>
</cp:coreProperties>
</file>