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24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424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262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645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426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671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089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814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982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48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87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96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/>
              <a:t/>
            </a:r>
            <a:br>
              <a:rPr lang="de-DE" sz="3200"/>
            </a:br>
            <a:r>
              <a:rPr lang="de-DE" sz="3200" b="1" smtClean="0"/>
              <a:t>Bienen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Bienen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18</cp:revision>
  <dcterms:created xsi:type="dcterms:W3CDTF">2023-04-03T09:47:07Z</dcterms:created>
  <dcterms:modified xsi:type="dcterms:W3CDTF">2023-04-05T07:39:26Z</dcterms:modified>
</cp:coreProperties>
</file>