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266" y="10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7274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876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359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1140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718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36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2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01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5019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997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31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14.06.2023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80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Agrarenergie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Agrarenergie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Design2</cp:lastModifiedBy>
  <cp:revision>28</cp:revision>
  <dcterms:created xsi:type="dcterms:W3CDTF">2023-04-03T09:47:07Z</dcterms:created>
  <dcterms:modified xsi:type="dcterms:W3CDTF">2023-06-14T12:42:06Z</dcterms:modified>
</cp:coreProperties>
</file>